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715"/>
  </p:normalViewPr>
  <p:slideViewPr>
    <p:cSldViewPr snapToGrid="0" snapToObjects="1">
      <p:cViewPr varScale="1">
        <p:scale>
          <a:sx n="90" d="100"/>
          <a:sy n="90" d="100"/>
        </p:scale>
        <p:origin x="232" y="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0269D-A903-5D48-AA1D-9EEBB7D41A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90A599-926D-834B-ACAF-145F6B9F83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1DDC9-83C5-4840-A445-8CFEF288E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7319-C88C-2444-8A4B-D89943EF8DB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F86C66-3BC5-474B-AE7F-7380F656F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6863E5-3B6E-2440-8245-EFA86F772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2911-A5F8-DE4B-9C24-88DDCC738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069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06DB5-34C7-654E-AF11-2E7769DB4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1EFA5E-7AE1-A343-99C4-0733BB357C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9BB04-8583-EB48-9B86-B2D057897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7319-C88C-2444-8A4B-D89943EF8DB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0D8FA-4837-8541-AFEF-F399E0B6C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BA2606-C382-0B44-9138-458B506A7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2911-A5F8-DE4B-9C24-88DDCC738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27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A513E6-8D2E-D840-9F6F-B9C34A0E90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105E75-A60B-9C40-A28D-368F9D8627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46AF2-EC09-6B4E-9AAD-76B1104E0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7319-C88C-2444-8A4B-D89943EF8DB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07A3D-133D-C749-B95B-178D99262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58DE2-F492-CD4D-BEC8-9B3BBEA14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2911-A5F8-DE4B-9C24-88DDCC738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41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4BBEA-D4F3-B84C-B7E8-7DC290BE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72D80-99C8-AC49-AE37-775B960FD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FEA10F-141B-5147-A059-BCFD0F00E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7319-C88C-2444-8A4B-D89943EF8DB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21D4FD-847C-3F49-A32A-96DA92C29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E25998-79EE-3148-B686-E18DBB2EF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2911-A5F8-DE4B-9C24-88DDCC738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49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F3C4C-40F5-E340-820D-3002894B5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6EB2BA-4E7E-3F47-A968-8E4320351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08DA8-DEAD-3D43-9ACF-D328DF69D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7319-C88C-2444-8A4B-D89943EF8DB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9B5E78-AB55-AF45-BF78-2443749E8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9D5DD1-B2C8-6249-8107-73CE071AB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2911-A5F8-DE4B-9C24-88DDCC738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862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52371-B53F-2144-A362-726305778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8B934A-52CF-6C45-AA04-0AFE669F29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AB6F7C-AF0D-2044-8A01-BB12777433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7F2FE9-EF3B-9A41-91F7-9C0970256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7319-C88C-2444-8A4B-D89943EF8DB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30C8BA-02E5-C84E-A47E-C035B39AF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B2804A-4B34-1B4C-9F34-9325B6799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2911-A5F8-DE4B-9C24-88DDCC738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11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D5F37-2CD5-0841-A86F-2849D6E72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5AE5ED-450B-3B4A-A7BF-E1028FE54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D22C08-E24B-1E4A-B523-FB61277D5B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E60C46-31F6-1446-B09D-9119E1784F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655941-3EAB-6946-83CF-A3D36A5105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3C9E1E-29B8-134C-A233-0EEA7E92C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7319-C88C-2444-8A4B-D89943EF8DB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8D6C7F-8CD9-8B45-8FD0-FDE874AEE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E19636-C6F8-1E43-A6A0-05BF0772E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2911-A5F8-DE4B-9C24-88DDCC738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27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794C-49EC-5240-BE9F-EECFCE351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6774A9-7C93-634E-BF1B-5BF1F2D85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7319-C88C-2444-8A4B-D89943EF8DB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0C4880-710D-CB41-AA66-EDA17B08A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BAB257-027D-5D4C-A115-EB4C731B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2911-A5F8-DE4B-9C24-88DDCC738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826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8D1151-EB09-5141-8E1F-8C2A77092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7319-C88C-2444-8A4B-D89943EF8DB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30CCF0-738A-904F-AC48-4871A6330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F22508-42E7-8649-A369-E7B83E3CE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2911-A5F8-DE4B-9C24-88DDCC738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25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817F6-A617-E444-99A7-D4585C8D9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CC3D9-0E9B-A144-A221-78C309980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75D6C0-F5A8-5C42-BF5A-DF64CA0B93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AE8FE4-33A8-9F4C-9535-EE1960919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7319-C88C-2444-8A4B-D89943EF8DB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B120BE-DB2C-8643-A748-260410138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3950F0-5DC4-504E-BDC4-BE5FB73A2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2911-A5F8-DE4B-9C24-88DDCC738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500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2FA3C-873E-7949-BF37-FEB76EDE4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B9D173-B5F2-D241-89B6-0715874CA9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DC0727-9204-6E45-A8BA-67A0A267A9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8F72CB-3E98-2B41-A9F7-F46D66216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7319-C88C-2444-8A4B-D89943EF8DB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E6521-C524-5842-905D-7D3AEEEE6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E9BF43-BFE7-4E48-8CF5-0DAC495D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2911-A5F8-DE4B-9C24-88DDCC738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499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AFB945-BA62-D348-B34F-C18D5FF6A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EFDB8B-0023-6445-9154-EB182B751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D31F7-D768-DC40-8CBC-79414C7604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D7319-C88C-2444-8A4B-D89943EF8DB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98181-CF3A-0648-BFDD-8DE2233CD0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C0334-62A6-814B-AEC0-F64A7E0132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92911-A5F8-DE4B-9C24-88DDCC738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018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NSCofficialscommittee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9E77C-BF9C-F94F-BBB4-AC83DF7CED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Naperville Swim Conference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0F1EF7-1103-3A42-B203-5CECCE7699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2023 Season Committee Descriptions</a:t>
            </a:r>
          </a:p>
        </p:txBody>
      </p:sp>
      <p:pic>
        <p:nvPicPr>
          <p:cNvPr id="5" name="Picture 4" descr="Naperville Swim Conference">
            <a:extLst>
              <a:ext uri="{FF2B5EF4-FFF2-40B4-BE49-F238E27FC236}">
                <a16:creationId xmlns:a16="http://schemas.microsoft.com/office/drawing/2014/main" id="{F425CD30-8E2F-B8A9-5820-224C99BDD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9851" y="605642"/>
            <a:ext cx="3191988" cy="1971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118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BF58C-AF93-F140-B2C8-1CA200BBA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Coaches Council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8B802-21B1-384A-A4DD-096EAC5B7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NSC Coaches Council</a:t>
            </a:r>
          </a:p>
          <a:p>
            <a:pPr lvl="1"/>
            <a:r>
              <a:rPr lang="en-US" dirty="0"/>
              <a:t>Organize and host monthly or bi-monthly coaches meetings.</a:t>
            </a:r>
          </a:p>
          <a:p>
            <a:pPr lvl="1"/>
            <a:r>
              <a:rPr lang="en-US" dirty="0"/>
              <a:t>Build agenda focused on what matters to our new and tenured coaches.</a:t>
            </a:r>
          </a:p>
          <a:p>
            <a:r>
              <a:rPr lang="en-US" dirty="0"/>
              <a:t>Help draft meeting protocol.</a:t>
            </a:r>
          </a:p>
          <a:p>
            <a:r>
              <a:rPr lang="en-US" dirty="0"/>
              <a:t>Bring relevant points of discussion to NSC Rep meeting for review and input.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957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681BA-167E-D143-819A-CDB0B53A7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Sponsorship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54F26-729C-A947-BD69-8AD5D2B50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Seek fundraising opportunities in local community.</a:t>
            </a:r>
          </a:p>
          <a:p>
            <a:r>
              <a:rPr lang="en-US" dirty="0"/>
              <a:t>Provide Monthly updates to NSC on outreach efforts.</a:t>
            </a:r>
          </a:p>
          <a:p>
            <a:r>
              <a:rPr lang="en-US" dirty="0"/>
              <a:t>Create “bio” on who/what the NSC is to facilitate conversations with potential partners.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651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2B727-A47F-B54D-99B1-801155DD1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4CB05-4EFC-534E-9856-67CA34BC8F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In creating the new committee roles for 2023 we have attempted to bring parity by ensuring every Club leads/co-leads one committee.</a:t>
            </a:r>
          </a:p>
          <a:p>
            <a:r>
              <a:rPr lang="en-US" sz="1600" dirty="0"/>
              <a:t>Each club will also fulfill one “secondary” role.</a:t>
            </a:r>
          </a:p>
          <a:p>
            <a:r>
              <a:rPr lang="en-US" sz="1600" dirty="0"/>
              <a:t>City and Classic now has a specific assigned role. Note: City and Classic Chair reserve the right to change these roles.</a:t>
            </a:r>
          </a:p>
          <a:p>
            <a:r>
              <a:rPr lang="en-US" sz="1600" dirty="0"/>
              <a:t>We have more clearly defined some of the committee descriptions in an effort to better position our conference for the future.</a:t>
            </a:r>
          </a:p>
          <a:p>
            <a:r>
              <a:rPr lang="en-US" sz="1600" dirty="0"/>
              <a:t>For Committees with “co-chairs” the expectation is that you will work split the responsibility as you see fit while ensuring progress made and reported monthly during NSC Meetings</a:t>
            </a:r>
            <a:r>
              <a:rPr lang="en-US" sz="1400" dirty="0"/>
              <a:t>.</a:t>
            </a:r>
          </a:p>
          <a:p>
            <a:r>
              <a:rPr lang="en-US" sz="1600" dirty="0"/>
              <a:t>During our November 14</a:t>
            </a:r>
            <a:r>
              <a:rPr lang="en-US" sz="1600" baseline="30000" dirty="0"/>
              <a:t>th</a:t>
            </a:r>
            <a:r>
              <a:rPr lang="en-US" sz="1600" dirty="0"/>
              <a:t> NSC Meeting we will conduct 2 rounds of drawings.  The first round will be for a Primary job.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386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25E95-F584-DE43-9800-30A978514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Committee Roles (# of Primary &amp; Secondary)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AC4E124-264E-684C-81A9-F8643ED808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5335184"/>
              </p:ext>
            </p:extLst>
          </p:nvPr>
        </p:nvGraphicFramePr>
        <p:xfrm>
          <a:off x="838200" y="1825624"/>
          <a:ext cx="10515600" cy="44941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29809882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85036387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318816202"/>
                    </a:ext>
                  </a:extLst>
                </a:gridCol>
              </a:tblGrid>
              <a:tr h="408559">
                <a:tc>
                  <a:txBody>
                    <a:bodyPr/>
                    <a:lstStyle/>
                    <a:p>
                      <a:r>
                        <a:rPr lang="en-US" dirty="0"/>
                        <a:t>Committee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 Chair Positions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 of Secondary Jobs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486461"/>
                  </a:ext>
                </a:extLst>
              </a:tr>
              <a:tr h="408559">
                <a:tc>
                  <a:txBody>
                    <a:bodyPr/>
                    <a:lstStyle/>
                    <a:p>
                      <a:r>
                        <a:rPr lang="en-US" dirty="0"/>
                        <a:t>Awards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674300"/>
                  </a:ext>
                </a:extLst>
              </a:tr>
              <a:tr h="408559">
                <a:tc>
                  <a:txBody>
                    <a:bodyPr/>
                    <a:lstStyle/>
                    <a:p>
                      <a:r>
                        <a:rPr lang="en-US" dirty="0"/>
                        <a:t>Rules and Bylaws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795016"/>
                  </a:ext>
                </a:extLst>
              </a:tr>
              <a:tr h="408559">
                <a:tc>
                  <a:txBody>
                    <a:bodyPr/>
                    <a:lstStyle/>
                    <a:p>
                      <a:r>
                        <a:rPr lang="en-US" dirty="0"/>
                        <a:t>Communications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765609"/>
                  </a:ext>
                </a:extLst>
              </a:tr>
              <a:tr h="408559">
                <a:tc>
                  <a:txBody>
                    <a:bodyPr/>
                    <a:lstStyle/>
                    <a:p>
                      <a:r>
                        <a:rPr lang="en-US" dirty="0"/>
                        <a:t>Computers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876825"/>
                  </a:ext>
                </a:extLst>
              </a:tr>
              <a:tr h="408559">
                <a:tc>
                  <a:txBody>
                    <a:bodyPr/>
                    <a:lstStyle/>
                    <a:p>
                      <a:r>
                        <a:rPr lang="en-US" dirty="0"/>
                        <a:t>Dual Meets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779329"/>
                  </a:ext>
                </a:extLst>
              </a:tr>
              <a:tr h="408559">
                <a:tc>
                  <a:txBody>
                    <a:bodyPr/>
                    <a:lstStyle/>
                    <a:p>
                      <a:r>
                        <a:rPr lang="en-US" dirty="0"/>
                        <a:t>Sponsorship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1380106"/>
                  </a:ext>
                </a:extLst>
              </a:tr>
              <a:tr h="408559">
                <a:tc>
                  <a:txBody>
                    <a:bodyPr/>
                    <a:lstStyle/>
                    <a:p>
                      <a:r>
                        <a:rPr lang="en-US" dirty="0"/>
                        <a:t>City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939234"/>
                  </a:ext>
                </a:extLst>
              </a:tr>
              <a:tr h="408559">
                <a:tc>
                  <a:txBody>
                    <a:bodyPr/>
                    <a:lstStyle/>
                    <a:p>
                      <a:r>
                        <a:rPr lang="en-US" dirty="0"/>
                        <a:t>Classic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363267"/>
                  </a:ext>
                </a:extLst>
              </a:tr>
              <a:tr h="408559">
                <a:tc>
                  <a:txBody>
                    <a:bodyPr/>
                    <a:lstStyle/>
                    <a:p>
                      <a:r>
                        <a:rPr lang="en-US" dirty="0"/>
                        <a:t>Officials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99025"/>
                  </a:ext>
                </a:extLst>
              </a:tr>
              <a:tr h="408559">
                <a:tc>
                  <a:txBody>
                    <a:bodyPr/>
                    <a:lstStyle/>
                    <a:p>
                      <a:r>
                        <a:rPr lang="en-US" dirty="0"/>
                        <a:t>Coaches Council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363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8906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11286-37F2-3149-AAD3-BB456A4E5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Awards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12C7B-1581-E74A-BE58-BEF76E5B5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Collect new orders from each club.</a:t>
            </a:r>
          </a:p>
          <a:p>
            <a:r>
              <a:rPr lang="en-US" dirty="0"/>
              <a:t>Place bulk order with vendor.</a:t>
            </a:r>
          </a:p>
          <a:p>
            <a:r>
              <a:rPr lang="en-US" dirty="0"/>
              <a:t>Communicate when orders are fulfilled and arrange distribution.</a:t>
            </a:r>
          </a:p>
          <a:p>
            <a:r>
              <a:rPr lang="en-US" dirty="0"/>
              <a:t>Determine Award style and needs for Championship Season (</a:t>
            </a:r>
            <a:r>
              <a:rPr lang="en-US" dirty="0" err="1"/>
              <a:t>ie</a:t>
            </a:r>
            <a:r>
              <a:rPr lang="en-US" dirty="0"/>
              <a:t> rosette, ribbons, medals, team plaques, </a:t>
            </a:r>
            <a:r>
              <a:rPr lang="en-US" dirty="0" err="1"/>
              <a:t>etc</a:t>
            </a:r>
            <a:r>
              <a:rPr lang="en-US" dirty="0"/>
              <a:t>). </a:t>
            </a:r>
          </a:p>
          <a:p>
            <a:pPr lvl="1"/>
            <a:r>
              <a:rPr lang="en-US" dirty="0"/>
              <a:t>Work with Championship Organizing teams.</a:t>
            </a:r>
          </a:p>
          <a:p>
            <a:r>
              <a:rPr lang="en-US" dirty="0"/>
              <a:t>Develop and communicate Championship Meet procedures for the distribution of individual and team awards.</a:t>
            </a:r>
          </a:p>
        </p:txBody>
      </p:sp>
    </p:spTree>
    <p:extLst>
      <p:ext uri="{BB962C8B-B14F-4D97-AF65-F5344CB8AC3E}">
        <p14:creationId xmlns:p14="http://schemas.microsoft.com/office/powerpoint/2010/main" val="4220786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71985-221C-8041-BDB8-657745E92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Bylaws &amp; Rules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063F3-50DB-DD40-9FA8-C5DD9E90A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Subject Matter Expert on NSC Rules and Bylaws.</a:t>
            </a:r>
          </a:p>
          <a:p>
            <a:r>
              <a:rPr lang="en-US" dirty="0"/>
              <a:t>Build and communicate a new process for ensuring NSC Reps “Affirm” they have read and understand Rules &amp; Bylaws.</a:t>
            </a:r>
          </a:p>
          <a:p>
            <a:r>
              <a:rPr lang="en-US" dirty="0"/>
              <a:t>2023 Task: Complete a thorough review of our existing Rules and Bylaws to determine if updates are required.</a:t>
            </a:r>
          </a:p>
          <a:p>
            <a:pPr lvl="1"/>
            <a:r>
              <a:rPr lang="en-US" dirty="0"/>
              <a:t>Draft proposal for next steps on “modernizing” NSC Rules and Bylaws documents prior to end of 2023 season.</a:t>
            </a:r>
          </a:p>
          <a:p>
            <a:r>
              <a:rPr lang="en-US" dirty="0"/>
              <a:t>Take lead on wording for proposed Amendments.</a:t>
            </a:r>
          </a:p>
        </p:txBody>
      </p:sp>
    </p:spTree>
    <p:extLst>
      <p:ext uri="{BB962C8B-B14F-4D97-AF65-F5344CB8AC3E}">
        <p14:creationId xmlns:p14="http://schemas.microsoft.com/office/powerpoint/2010/main" val="2857919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E7696-BAC5-D24D-8487-D774D6D3C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B3017-A09E-8B4E-8FD2-0E16B29CF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Modernize and maintain NSC Representatives directory.</a:t>
            </a:r>
          </a:p>
          <a:p>
            <a:pPr lvl="1"/>
            <a:r>
              <a:rPr lang="en-US" dirty="0"/>
              <a:t>Collect and post updates regularly.</a:t>
            </a:r>
          </a:p>
          <a:p>
            <a:pPr lvl="2"/>
            <a:r>
              <a:rPr lang="en-US" dirty="0"/>
              <a:t>Should include: Reps, Committee Roles, Coaches, Computer Leads,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Build turnkey process for go forward directory updates.</a:t>
            </a:r>
          </a:p>
          <a:p>
            <a:r>
              <a:rPr lang="en-US" dirty="0"/>
              <a:t>Plan and host New Rep Orientation: To take Place December 12th</a:t>
            </a:r>
          </a:p>
          <a:p>
            <a:r>
              <a:rPr lang="en-US" dirty="0"/>
              <a:t>Update/Improve NSC Website or other alternative.</a:t>
            </a:r>
          </a:p>
          <a:p>
            <a:r>
              <a:rPr lang="en-US" dirty="0"/>
              <a:t>Determine and build Social Media presence for NSC.</a:t>
            </a:r>
          </a:p>
          <a:p>
            <a:r>
              <a:rPr lang="en-US" dirty="0"/>
              <a:t>Assist Championship Meet Organizers with Clubs Leads for Volunteers, Area of Responsibility, etc.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727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248CC-177B-C242-BBE6-628CDBA30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8553D-6B9B-FA48-B8D7-9F79A8CB6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/>
              <a:t>Hy-Tek</a:t>
            </a:r>
            <a:r>
              <a:rPr lang="en-US" i="1" dirty="0"/>
              <a:t> Team Manager</a:t>
            </a:r>
            <a:r>
              <a:rPr lang="en-US" dirty="0"/>
              <a:t> subject matter experts for meet set up and scoring.</a:t>
            </a:r>
          </a:p>
          <a:p>
            <a:r>
              <a:rPr lang="en-US" dirty="0"/>
              <a:t>Build, communicate and execute training for new Computer Leads.</a:t>
            </a:r>
          </a:p>
          <a:p>
            <a:r>
              <a:rPr lang="en-US" dirty="0"/>
              <a:t>Manage computers/scoring for Championship Meets.</a:t>
            </a:r>
          </a:p>
          <a:p>
            <a:r>
              <a:rPr lang="en-US" dirty="0"/>
              <a:t>As needed, coordinate </a:t>
            </a:r>
            <a:r>
              <a:rPr lang="en-US" dirty="0" err="1"/>
              <a:t>Hy-Tek</a:t>
            </a:r>
            <a:r>
              <a:rPr lang="en-US" dirty="0"/>
              <a:t> licenses for conference.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788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9258A-C99B-0141-A653-BA4E73FDE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Dual Meets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D2B77-943D-294E-93AD-4073C7FCD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 Dual Meet schedule for coming season.</a:t>
            </a:r>
          </a:p>
          <a:p>
            <a:pPr lvl="1"/>
            <a:r>
              <a:rPr lang="en-US" dirty="0"/>
              <a:t>Disseminate and collect meet preference sheet to each club.</a:t>
            </a:r>
          </a:p>
          <a:p>
            <a:r>
              <a:rPr lang="en-US" dirty="0"/>
              <a:t>Collect Invitational Meets for scheduling purposes.</a:t>
            </a:r>
          </a:p>
          <a:p>
            <a:r>
              <a:rPr lang="en-US" dirty="0"/>
              <a:t>Recommended Schedule:</a:t>
            </a:r>
          </a:p>
          <a:p>
            <a:pPr lvl="1"/>
            <a:r>
              <a:rPr lang="en-US" dirty="0"/>
              <a:t>Preference Sheets sent to clubs in December.</a:t>
            </a:r>
          </a:p>
          <a:p>
            <a:pPr lvl="1"/>
            <a:r>
              <a:rPr lang="en-US" dirty="0"/>
              <a:t>Draft due to NSC for February Meeting.</a:t>
            </a:r>
          </a:p>
          <a:p>
            <a:pPr lvl="1"/>
            <a:r>
              <a:rPr lang="en-US" dirty="0"/>
              <a:t>Finalize version posted in March/April.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09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0E523-92EB-904D-9119-FACD32106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Officials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7A7D22-CAE8-C647-9957-DEAC7A463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35813"/>
          </a:xfrm>
        </p:spPr>
        <p:txBody>
          <a:bodyPr>
            <a:normAutofit/>
          </a:bodyPr>
          <a:lstStyle/>
          <a:p>
            <a:r>
              <a:rPr lang="en-US" sz="1800" dirty="0"/>
              <a:t>Primary role is to certify the individual Officials from each club.</a:t>
            </a:r>
          </a:p>
          <a:p>
            <a:r>
              <a:rPr lang="en-US" sz="1800" dirty="0"/>
              <a:t>Build and maintain roster of past and current Officials.</a:t>
            </a:r>
          </a:p>
          <a:p>
            <a:r>
              <a:rPr lang="en-US" sz="1800" dirty="0"/>
              <a:t>Communicate new season training schedule.</a:t>
            </a:r>
          </a:p>
          <a:p>
            <a:r>
              <a:rPr lang="en-US" sz="1800" dirty="0"/>
              <a:t>Book rooms for trainers and training rooms for next season.</a:t>
            </a:r>
          </a:p>
          <a:p>
            <a:r>
              <a:rPr lang="en-US" sz="1800" dirty="0"/>
              <a:t>Gather USA Swimming &amp; YMCA Certified Officials’ credentials for those exempt from NSC Training.</a:t>
            </a:r>
          </a:p>
          <a:p>
            <a:r>
              <a:rPr lang="en-US" sz="1800" dirty="0"/>
              <a:t>Distribute final roster of certified Officials.</a:t>
            </a:r>
          </a:p>
          <a:p>
            <a:r>
              <a:rPr lang="en-US" sz="1800" dirty="0"/>
              <a:t>Responsible for staffing Officials at Championship Meets by working with Championship Meet Organizers.</a:t>
            </a:r>
          </a:p>
          <a:p>
            <a:endParaRPr lang="en-US" sz="1800" dirty="0"/>
          </a:p>
          <a:p>
            <a:r>
              <a:rPr lang="en-US" sz="1800" dirty="0"/>
              <a:t>Google:   </a:t>
            </a:r>
            <a:r>
              <a:rPr lang="en-US" sz="1400" b="1" u="sng" dirty="0">
                <a:hlinkClick r:id="rId2"/>
              </a:rPr>
              <a:t>NSCofficialscommittee@gmail.com</a:t>
            </a:r>
            <a:r>
              <a:rPr lang="en-US" sz="1400" b="1" u="sng" dirty="0"/>
              <a:t>. </a:t>
            </a:r>
            <a:r>
              <a:rPr lang="en-US" sz="1400" b="1" dirty="0"/>
              <a:t>   Password: @Summerfun1  Google Drive includes relevant documents.</a:t>
            </a:r>
          </a:p>
          <a:p>
            <a:r>
              <a:rPr lang="en-US" sz="1400" dirty="0" err="1"/>
              <a:t>SignUp</a:t>
            </a:r>
            <a:r>
              <a:rPr lang="en-US" sz="1400" dirty="0"/>
              <a:t> Genius:  </a:t>
            </a:r>
            <a:r>
              <a:rPr lang="en-US" sz="1400" dirty="0">
                <a:hlinkClick r:id="rId2"/>
              </a:rPr>
              <a:t>NSCofficialscommittee@gmail.com</a:t>
            </a:r>
            <a:r>
              <a:rPr lang="en-US" sz="1400" dirty="0"/>
              <a:t>.  Password: @Summerfun1</a:t>
            </a:r>
          </a:p>
        </p:txBody>
      </p:sp>
    </p:spTree>
    <p:extLst>
      <p:ext uri="{BB962C8B-B14F-4D97-AF65-F5344CB8AC3E}">
        <p14:creationId xmlns:p14="http://schemas.microsoft.com/office/powerpoint/2010/main" val="2181207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9132</TotalTime>
  <Words>714</Words>
  <Application>Microsoft Macintosh PowerPoint</Application>
  <PresentationFormat>Widescreen</PresentationFormat>
  <Paragraphs>99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Naperville Swim Conference</vt:lpstr>
      <vt:lpstr>Notes</vt:lpstr>
      <vt:lpstr>Committee Roles (# of Primary &amp; Secondary)</vt:lpstr>
      <vt:lpstr>Awards</vt:lpstr>
      <vt:lpstr>Bylaws &amp; Rules </vt:lpstr>
      <vt:lpstr>Communications</vt:lpstr>
      <vt:lpstr>Computers</vt:lpstr>
      <vt:lpstr>Dual Meets</vt:lpstr>
      <vt:lpstr>Officials</vt:lpstr>
      <vt:lpstr>Coaches Council Committee</vt:lpstr>
      <vt:lpstr>Sponsorship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Naperville Swim Conference</dc:title>
  <dc:creator>Sean Barrett</dc:creator>
  <cp:lastModifiedBy>Sean Barrett</cp:lastModifiedBy>
  <cp:revision>20</cp:revision>
  <dcterms:created xsi:type="dcterms:W3CDTF">2022-10-24T21:32:18Z</dcterms:created>
  <dcterms:modified xsi:type="dcterms:W3CDTF">2022-11-09T19:04:23Z</dcterms:modified>
</cp:coreProperties>
</file>